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5" autoAdjust="0"/>
    <p:restoredTop sz="94660"/>
  </p:normalViewPr>
  <p:slideViewPr>
    <p:cSldViewPr snapToGrid="0">
      <p:cViewPr>
        <p:scale>
          <a:sx n="59" d="100"/>
          <a:sy n="59" d="100"/>
        </p:scale>
        <p:origin x="-936" y="-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840B30-93E8-E03A-2FC5-EF4BDA203B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5566C1C-0E41-5392-E8F7-95EEAE7FB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C427F08-1902-6E11-61A0-70DBC8417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1BA41CC-15E0-D505-AB18-A8F80BBA9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123E494-F6F3-433E-9B75-333FFBB6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040835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ADB977-BAC0-A4E5-E61D-25CEAF2A6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B7C5099-132B-ED38-A44A-54392D588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419DB82-054F-91D9-5025-CFFEB592D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26BC3A3-D409-448A-E4D9-09681178A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2C7DF6D-1B0A-6B11-2BCB-A772D506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05536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2E4D034-F755-CBDB-4642-77F8E78786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860A332-7DD0-6432-A7E9-382401A24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03452FB-1CFC-C01B-B73F-FEE11D4A4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D045270-7785-D8EC-348B-631602C01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6A74A9D-3E1C-2EC5-0BB0-0D9E257C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693111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9F58A5-B4E6-40BE-CCAE-FFF5418AB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C65BC6-2EE6-A93C-BFE0-7F3132DAB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335FAFF-B706-976B-3D6C-010D2519E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B40C5AF-C5EB-5BD6-DA80-A8F566B33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43B4E89-7886-88D2-C05C-D8AEC3550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078138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9644B2-2991-D5AA-40C2-A6A78D7A0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431F1DA-C55A-F870-2E8E-90F167140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2393E6-E0FA-13EC-691F-A4CF5BB77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8ACF17B-2EF5-1E1A-C6D8-54EDBEA5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7E56648-52E1-FF43-D024-582AE9B8D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297789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50E909-4F57-CF80-C15C-27AE5945D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E65FFFE-6727-849C-BCED-9BFC158BFD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FF8BAB5-242D-C73E-715B-06741C71F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7BDA4F8-1258-BDDB-E755-1747D13F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CCB4C0C-D06F-B6AF-870D-F5BA8C4FC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AB69F16-9638-2DBA-5D9C-64C8D6EBB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242260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C72ECE-6128-3CBF-CE4B-4EA9720B5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A4E4E00-80C0-7A4B-71A8-FB1EB4ABFE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B174A95-16A3-E29A-F8E5-0C4AA83D1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E07F67D-661F-D416-126B-A04B533E1C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63AD50B-CB37-0397-5D94-942C7C9EB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118DAA7D-BD43-64C2-9BB1-93142D9A8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823E9C-2BE0-E7A5-0B8A-6C0CD6121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4DE9233-4F37-554C-0DCC-CEBFE5A7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600307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9339E9-5A2E-A324-5611-4694F53B8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64BEAD3-6BDD-79FB-577E-43A0C4E32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BF42172-C0F9-80B8-3BC9-34B0F81BF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036BCCB-2456-6344-D2AB-AC7F75A78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668156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789510D-0F74-AA34-0720-2607D725A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F158CF7-FF39-FBAB-1154-BDC95A7AF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34AF4A1-6F5D-8771-45F8-3BC4B0AAA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326507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0E58BD-DA2A-5C33-2D2B-21EEF80D2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7C468D-3810-CBC2-6F84-839D0B864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E581FC-7514-AADE-194B-A000750065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BA6484-3223-49F8-39FD-517D6E08F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1E15CF5-CC19-C57B-1A98-F34A687D3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B113647-4234-62B5-831D-910AF84BB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582236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93BA2A-7117-ABCD-AD05-8A813205D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C6D719E-7A34-58A6-BF7E-7FA75AE0BF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8A3EFD4-9BEA-E0BC-C3A7-BD91D43D4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AE4AC76-4E32-EC2E-0884-4A5E2E50F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85D0265-37C5-798C-3492-788146BFA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117BBF5-DC27-CC12-A5D7-266D110FB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87601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E77D7B9-208D-C5B5-C2C7-FD6968866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F2F6BB1-FF38-B3DC-340B-EFD903B32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C573E0F-C87A-E9CB-6005-CB57108817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E4088-A4E8-4330-9D75-EB9F46CBDD3F}" type="datetimeFigureOut">
              <a:rPr lang="en-IN" smtClean="0"/>
              <a:pPr/>
              <a:t>17-11-2025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BFF956-6C4B-076A-7BA1-E06DFD3D40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2853569-AC14-FDFC-01A8-EDA91DADA2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55887-B91A-4851-819F-62DDA35D7E8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1774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B4D778D-2652-1054-F524-C6527187F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" y="-674914"/>
            <a:ext cx="12387943" cy="751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12964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291B1E-8701-4BD4-2DCD-A552FD586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1A3EFE7F-B612-B1A3-6C17-812874BAD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76200"/>
            <a:ext cx="12192000" cy="6934200"/>
          </a:xfrm>
        </p:spPr>
      </p:pic>
    </p:spTree>
    <p:extLst>
      <p:ext uri="{BB962C8B-B14F-4D97-AF65-F5344CB8AC3E}">
        <p14:creationId xmlns:p14="http://schemas.microsoft.com/office/powerpoint/2010/main" xmlns="" val="2512559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9C512F-1BB9-1342-5A74-5CD18BA2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4AA56A-A31A-83A6-E979-81F07EF3F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96FB79E-0678-F544-4C43-E0920D7F5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69" y="0"/>
            <a:ext cx="104942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95438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337A4C-871E-333F-4701-BE4E29D31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E32DE98F-F099-157D-8AC5-641D067283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xmlns="" val="3850016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7BD714-6218-AFCD-1CF5-62C3134CF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B9FC9410-F950-CAEE-87C9-3714278CA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xmlns="" val="604172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ED0277-592C-726C-377B-D5FC967BE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31DF1EAB-5A5F-B833-B225-669F22331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xmlns="" val="311893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2FB497-22C2-72D3-C783-F56DC2526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97CF10E6-AB94-8EFA-0F03-18FB953EF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87085" y="0"/>
            <a:ext cx="12279086" cy="6858000"/>
          </a:xfrm>
        </p:spPr>
      </p:pic>
    </p:spTree>
    <p:extLst>
      <p:ext uri="{BB962C8B-B14F-4D97-AF65-F5344CB8AC3E}">
        <p14:creationId xmlns:p14="http://schemas.microsoft.com/office/powerpoint/2010/main" xmlns="" val="1998829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6A2F3E-1847-4959-4D06-DD8499251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27C2B42D-84AF-42B1-5C10-4D95349314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xmlns="" val="1473007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CE6D92-E790-4DC4-1629-761790485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F95B912-A96C-F3D5-254F-27B23BDBCF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-119744"/>
            <a:ext cx="12192000" cy="7053943"/>
          </a:xfrm>
        </p:spPr>
      </p:pic>
    </p:spTree>
    <p:extLst>
      <p:ext uri="{BB962C8B-B14F-4D97-AF65-F5344CB8AC3E}">
        <p14:creationId xmlns:p14="http://schemas.microsoft.com/office/powerpoint/2010/main" xmlns="" val="4048879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7FD457-27F5-D1A3-EC9E-CED5B85E6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33421576-BC37-6A38-DD09-A9D40D283C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52400" y="0"/>
            <a:ext cx="12431486" cy="6858000"/>
          </a:xfrm>
        </p:spPr>
      </p:pic>
    </p:spTree>
    <p:extLst>
      <p:ext uri="{BB962C8B-B14F-4D97-AF65-F5344CB8AC3E}">
        <p14:creationId xmlns:p14="http://schemas.microsoft.com/office/powerpoint/2010/main" xmlns="" val="2752413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Custom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rayenchu shravan kumar</dc:creator>
  <cp:lastModifiedBy>ADMIN</cp:lastModifiedBy>
  <cp:revision>1</cp:revision>
  <dcterms:created xsi:type="dcterms:W3CDTF">2025-11-14T16:58:20Z</dcterms:created>
  <dcterms:modified xsi:type="dcterms:W3CDTF">2025-11-17T04:43:04Z</dcterms:modified>
</cp:coreProperties>
</file>

<file path=docProps/thumbnail.jpeg>
</file>